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
  </p:handoutMasterIdLst>
  <p:sldIdLst>
    <p:sldId id="261" r:id="rId3"/>
    <p:sldId id="263" r:id="rId5"/>
    <p:sldId id="265" r:id="rId6"/>
    <p:sldId id="266" r:id="rId7"/>
    <p:sldId id="268" r:id="rId8"/>
  </p:sldIdLst>
  <p:sldSz cx="12192000" cy="6858000" type="screen4x3"/>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2" autoAdjust="0"/>
    <p:restoredTop sz="94660"/>
  </p:normalViewPr>
  <p:slideViewPr>
    <p:cSldViewPr snapToGrid="0">
      <p:cViewPr varScale="1">
        <p:scale>
          <a:sx n="90" d="100"/>
          <a:sy n="90" d="100"/>
        </p:scale>
        <p:origin x="90" y="234"/>
      </p:cViewPr>
      <p:guideLst>
        <p:guide orient="horz" pos="2160"/>
        <p:guide pos="387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5" d="100"/>
          <a:sy n="75" d="100"/>
        </p:scale>
        <p:origin x="1452" y="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handoutMaster" Target="handoutMasters/handout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gs" Target="tags/tag35.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4EC56-8E46-498C-9F82-A1E67B00170F}" type="datetimeFigureOut">
              <a:rPr lang="zh-CN" altLang="en-US" smtClean="0"/>
            </a:fld>
            <a:endParaRPr lang="zh-CN" altLang="en-US"/>
          </a:p>
        </p:txBody>
      </p:sp>
      <p:sp>
        <p:nvSpPr>
          <p:cNvPr id="4" name="页脚占位符 3"/>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E617E-3889-48F8-A988-C1F6B731C0C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lgn="l">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90106F6D-FB2C-4A93-B18F-24E90D5C3B62}" type="datetime1">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6"/>
            <a:ext cx="10515600" cy="970222"/>
          </a:xfrm>
        </p:spPr>
        <p:txBody>
          <a:bodyPr/>
          <a:lstStyle>
            <a:lvl1pPr algn="l">
              <a:defRPr/>
            </a:lvl1pPr>
          </a:lstStyle>
          <a:p>
            <a:r>
              <a:rPr lang="zh-CN" altLang="en-US" dirty="0" smtClean="0"/>
              <a:t>单击此处编辑母版标题样式</a:t>
            </a:r>
            <a:endParaRPr lang="zh-CN" altLang="en-US" dirty="0"/>
          </a:p>
        </p:txBody>
      </p:sp>
      <p:sp>
        <p:nvSpPr>
          <p:cNvPr id="3" name="文本占位符 2"/>
          <p:cNvSpPr/>
          <p:nvPr>
            <p:ph type="body" idx="1"/>
          </p:nvPr>
        </p:nvSpPr>
        <p:spPr>
          <a:xfrm>
            <a:off x="1259724" y="1567346"/>
            <a:ext cx="4701840" cy="710095"/>
          </a:xfrm>
        </p:spPr>
        <p:txBody>
          <a:bodyPr anchor="ctr" anchorCtr="0">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p:nvPr>
            <p:ph sz="half" idx="2"/>
          </p:nvPr>
        </p:nvSpPr>
        <p:spPr>
          <a:xfrm>
            <a:off x="1259724" y="2338388"/>
            <a:ext cx="4701840" cy="3785964"/>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p:nvPr>
            <p:ph type="body" sz="quarter" idx="3"/>
          </p:nvPr>
        </p:nvSpPr>
        <p:spPr>
          <a:xfrm>
            <a:off x="6289616" y="1567346"/>
            <a:ext cx="4701841" cy="710095"/>
          </a:xfrm>
        </p:spPr>
        <p:txBody>
          <a:bodyPr vert="horz" lIns="91440" tIns="45720" rIns="91440" bIns="45720" rtlCol="0" anchor="ctr" anchorCtr="0">
            <a:normAutofit/>
          </a:bodyPr>
          <a:lstStyle>
            <a:lvl1pPr marL="228600" indent="-228600">
              <a:buNone/>
              <a:defRPr lang="zh-CN" altLang="en-US" b="0" smtClean="0"/>
            </a:lvl1pPr>
          </a:lstStyle>
          <a:p>
            <a:pPr marL="0" lvl="0" indent="0"/>
            <a:r>
              <a:rPr lang="zh-CN" altLang="en-US" smtClean="0"/>
              <a:t>单击此处编辑母版文本样式</a:t>
            </a:r>
            <a:endParaRPr lang="zh-CN" altLang="en-US" smtClean="0"/>
          </a:p>
        </p:txBody>
      </p:sp>
      <p:sp>
        <p:nvSpPr>
          <p:cNvPr id="6" name="内容占位符 5"/>
          <p:cNvSpPr/>
          <p:nvPr>
            <p:ph sz="quarter" idx="4"/>
          </p:nvPr>
        </p:nvSpPr>
        <p:spPr>
          <a:xfrm>
            <a:off x="6289616" y="2357460"/>
            <a:ext cx="4701841" cy="3766892"/>
          </a:xfrm>
        </p:spPr>
        <p:txBody>
          <a:bodyPr>
            <a:normAutofit/>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0D4851DC-CD24-4E20-AC43-84D4817493CE}" type="datetime1">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75F1D1A5-9DB9-47CE-AB47-B90B00FE3C9F}"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日期占位符 2"/>
          <p:cNvSpPr/>
          <p:nvPr>
            <p:ph type="dt" sz="half" idx="10"/>
          </p:nvPr>
        </p:nvSpPr>
        <p:spPr/>
        <p:txBody>
          <a:bodyPr/>
          <a:lstStyle/>
          <a:p>
            <a:fld id="{90106F6D-FB2C-4A93-B18F-24E90D5C3B62}" type="datetime1">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90106F6D-FB2C-4A93-B18F-24E90D5C3B62}" type="datetime1">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416534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EB018836-6699-441E-9BAB-C61FC75AFD5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p:nvPr>
            <p:ph type="ftr" sz="quarter" idx="11"/>
          </p:nvPr>
        </p:nvSpPr>
        <p:spPr/>
        <p:txBody>
          <a:bodyPr/>
          <a:lstStyle/>
          <a:p>
            <a:endParaRPr lang="zh-CN" altLang="en-US">
              <a:solidFill>
                <a:prstClr val="black">
                  <a:tint val="75000"/>
                </a:prstClr>
              </a:solidFill>
            </a:endParaRPr>
          </a:p>
        </p:txBody>
      </p:sp>
      <p:sp>
        <p:nvSpPr>
          <p:cNvPr id="7" name="灯片编号占位符 6"/>
          <p:cNvSpPr/>
          <p:nvPr>
            <p:ph type="sldNum" sz="quarter" idx="12"/>
          </p:nvPr>
        </p:nvSpPr>
        <p:spPr/>
        <p:txBody>
          <a:bodyPr/>
          <a:lstStyle/>
          <a:p>
            <a:fld id="{3040BF0B-87F8-415C-BAC5-F65F41346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dirty="0" smtClean="0"/>
              <a:t>单击此处编辑母版标题样式</a:t>
            </a:r>
            <a:endParaRPr lang="zh-CN" altLang="en-US" dirty="0"/>
          </a:p>
        </p:txBody>
      </p:sp>
      <p:sp>
        <p:nvSpPr>
          <p:cNvPr id="3" name="竖排文字占位符 2"/>
          <p:cNvSpPr/>
          <p:nvPr>
            <p:ph type="body" orient="vert" idx="1"/>
          </p:nvPr>
        </p:nvSpPr>
        <p:spPr>
          <a:xfrm>
            <a:off x="838200" y="365125"/>
            <a:ext cx="773430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06F6D-FB2C-4A93-B18F-24E90D5C3B62}" type="datetime1">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D686B1-6509-4CC6-A0C8-F609EF2537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tags" Target="../tags/tag7.xml"/><Relationship Id="rId10" Type="http://schemas.openxmlformats.org/officeDocument/2006/relationships/image" Target="../media/image4.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11.xml"/><Relationship Id="rId4" Type="http://schemas.openxmlformats.org/officeDocument/2006/relationships/image" Target="../media/image5.png"/><Relationship Id="rId3" Type="http://schemas.openxmlformats.org/officeDocument/2006/relationships/tags" Target="../tags/tag10.xml"/><Relationship Id="rId2" Type="http://schemas.openxmlformats.org/officeDocument/2006/relationships/tags" Target="../tags/tag9.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3.xml"/><Relationship Id="rId10" Type="http://schemas.openxmlformats.org/officeDocument/2006/relationships/image" Target="../media/image9.png"/><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12.png"/><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11.png"/><Relationship Id="rId3" Type="http://schemas.openxmlformats.org/officeDocument/2006/relationships/tags" Target="../tags/tag15.xml"/><Relationship Id="rId2" Type="http://schemas.openxmlformats.org/officeDocument/2006/relationships/image" Target="../media/image10.png"/><Relationship Id="rId16" Type="http://schemas.openxmlformats.org/officeDocument/2006/relationships/notesSlide" Target="../notesSlides/notesSlide3.xml"/><Relationship Id="rId15" Type="http://schemas.openxmlformats.org/officeDocument/2006/relationships/slideLayout" Target="../slideLayouts/slideLayout7.xml"/><Relationship Id="rId14" Type="http://schemas.openxmlformats.org/officeDocument/2006/relationships/tags" Target="../tags/tag22.xml"/><Relationship Id="rId13" Type="http://schemas.openxmlformats.org/officeDocument/2006/relationships/image" Target="../media/image14.png"/><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image" Target="../media/image13.png"/><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27.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26.xml"/><Relationship Id="rId4" Type="http://schemas.openxmlformats.org/officeDocument/2006/relationships/image" Target="../media/image15.png"/><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tags" Target="../tags/tag28.xml"/><Relationship Id="rId10" Type="http://schemas.openxmlformats.org/officeDocument/2006/relationships/image" Target="../media/image19.png"/><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33.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32.xml"/><Relationship Id="rId4" Type="http://schemas.openxmlformats.org/officeDocument/2006/relationships/image" Target="../media/image20.png"/><Relationship Id="rId3" Type="http://schemas.openxmlformats.org/officeDocument/2006/relationships/tags" Target="../tags/tag31.xml"/><Relationship Id="rId2" Type="http://schemas.openxmlformats.org/officeDocument/2006/relationships/tags" Target="../tags/tag30.xml"/><Relationship Id="rId13" Type="http://schemas.openxmlformats.org/officeDocument/2006/relationships/notesSlide" Target="../notesSlides/notesSlide5.xml"/><Relationship Id="rId12" Type="http://schemas.openxmlformats.org/officeDocument/2006/relationships/slideLayout" Target="../slideLayouts/slideLayout7.xml"/><Relationship Id="rId11" Type="http://schemas.openxmlformats.org/officeDocument/2006/relationships/tags" Target="../tags/tag34.xml"/><Relationship Id="rId10" Type="http://schemas.openxmlformats.org/officeDocument/2006/relationships/image" Target="../media/image24.png"/><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Initial location: </a:t>
            </a:r>
            <a:r>
              <a:rPr lang="en-US" altLang="zh-CN" dirty="0" smtClean="0">
                <a:solidFill>
                  <a:schemeClr val="tx1"/>
                </a:solidFill>
              </a:rPr>
              <a:t>E</a:t>
            </a:r>
            <a:r>
              <a:rPr dirty="0" smtClean="0">
                <a:solidFill>
                  <a:schemeClr val="tx1"/>
                </a:solidFill>
              </a:rPr>
              <a:t>o</a:t>
            </a:r>
            <a:r>
              <a:rPr lang="en-US" altLang="zh-CN" dirty="0" smtClean="0">
                <a:solidFill>
                  <a:schemeClr val="tx1"/>
                </a:solidFill>
              </a:rPr>
              <a:t>r</a:t>
            </a:r>
            <a:r>
              <a:rPr dirty="0" smtClean="0">
                <a:solidFill>
                  <a:schemeClr val="tx1"/>
                </a:solidFill>
              </a:rPr>
              <a:t>zea</a:t>
            </a:r>
            <a:endParaRPr dirty="0" smtClean="0">
              <a:solidFill>
                <a:schemeClr val="tx1"/>
              </a:solidFill>
            </a:endParaRPr>
          </a:p>
        </p:txBody>
      </p:sp>
      <p:sp>
        <p:nvSpPr>
          <p:cNvPr id="12" name="文本占位符 11"/>
          <p:cNvSpPr txBox="1"/>
          <p:nvPr>
            <p:custDataLst>
              <p:tags r:id="rId2"/>
            </p:custDataLst>
          </p:nvPr>
        </p:nvSpPr>
        <p:spPr>
          <a:xfrm>
            <a:off x="1968237" y="1692082"/>
            <a:ext cx="5148000" cy="2088349"/>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700" dirty="0" smtClean="0">
                <a:solidFill>
                  <a:schemeClr val="tx1"/>
                </a:solidFill>
              </a:rPr>
              <a:t>Hydaelyn, also referred to simply as the Crystal or the Mothercrystal due to her association with it as its keeper, is a central character in Final Fantasy XIV. She shares her name with the world where the game takes place, which she had created. Initially speaking through the Mothercrystal, she guides the Warrior of Light and the Scions of the Seventh Dawn on their quest against the Ascians' machinations. She will also </a:t>
            </a:r>
            <a:r>
              <a:rPr lang="en-US" sz="1700" dirty="0" smtClean="0">
                <a:solidFill>
                  <a:schemeClr val="tx1"/>
                </a:solidFill>
              </a:rPr>
              <a:t>guide</a:t>
            </a:r>
            <a:r>
              <a:rPr sz="1700" dirty="0" smtClean="0">
                <a:solidFill>
                  <a:schemeClr val="tx1"/>
                </a:solidFill>
              </a:rPr>
              <a:t> the </a:t>
            </a:r>
            <a:r>
              <a:rPr lang="en-US" sz="1700" dirty="0" smtClean="0">
                <a:solidFill>
                  <a:schemeClr val="tx1"/>
                </a:solidFill>
              </a:rPr>
              <a:t>player </a:t>
            </a:r>
            <a:r>
              <a:rPr sz="1700" dirty="0" smtClean="0">
                <a:solidFill>
                  <a:schemeClr val="tx1"/>
                </a:solidFill>
              </a:rPr>
              <a:t>to </a:t>
            </a:r>
            <a:r>
              <a:rPr lang="en-US" sz="1700" dirty="0" smtClean="0">
                <a:solidFill>
                  <a:schemeClr val="tx1"/>
                </a:solidFill>
              </a:rPr>
              <a:t>set off a new adventure</a:t>
            </a:r>
            <a:r>
              <a:rPr sz="1700" dirty="0" smtClean="0">
                <a:solidFill>
                  <a:schemeClr val="tx1"/>
                </a:solidFill>
              </a:rPr>
              <a:t> in the game</a:t>
            </a:r>
            <a:r>
              <a:rPr lang="en-US" sz="1700" dirty="0" smtClean="0">
                <a:solidFill>
                  <a:schemeClr val="tx1"/>
                </a:solidFill>
              </a:rPr>
              <a:t>.</a:t>
            </a:r>
            <a:endParaRPr lang="en-US" sz="1700" dirty="0" smtClean="0">
              <a:solidFill>
                <a:schemeClr val="tx1"/>
              </a:solidFill>
            </a:endParaRPr>
          </a:p>
        </p:txBody>
      </p:sp>
      <p:sp>
        <p:nvSpPr>
          <p:cNvPr id="13" name="文本占位符 14"/>
          <p:cNvSpPr txBox="1"/>
          <p:nvPr>
            <p:custDataLst>
              <p:tags r:id="rId3"/>
            </p:custDataLst>
          </p:nvPr>
        </p:nvSpPr>
        <p:spPr>
          <a:xfrm>
            <a:off x="7402830" y="5807710"/>
            <a:ext cx="5148580" cy="694690"/>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solidFill>
                  <a:schemeClr val="tx1"/>
                </a:solidFill>
              </a:rPr>
              <a:t>hear...feel...think...</a:t>
            </a:r>
            <a:endParaRPr lang="en-US" altLang="zh-CN" dirty="0" smtClean="0">
              <a:solidFill>
                <a:schemeClr val="tx1"/>
              </a:solidFill>
            </a:endParaRPr>
          </a:p>
        </p:txBody>
      </p:sp>
      <p:pic>
        <p:nvPicPr>
          <p:cNvPr id="10" name="图片 9" descr="/private/var/mobile/Containers/Data/Application/0D2F378F-F5F6-41E9-9AE6-412009E5CB9E/tmp/insert_image_tmp_dir/2022-08-04 16:06:05.229000.png2022-08-04 16:06:05.229000"/>
          <p:cNvPicPr>
            <a:picLocks noChangeAspect="1"/>
          </p:cNvPicPr>
          <p:nvPr>
            <p:custDataLst>
              <p:tags r:id="rId4"/>
            </p:custDataLst>
          </p:nvPr>
        </p:nvPicPr>
        <p:blipFill>
          <a:blip r:embed="rId5"/>
          <a:srcRect/>
          <a:stretch>
            <a:fillRect/>
          </a:stretch>
        </p:blipFill>
        <p:spPr>
          <a:xfrm>
            <a:off x="7536821" y="3082420"/>
            <a:ext cx="4048760" cy="2085013"/>
          </a:xfrm>
          <a:prstGeom prst="rect">
            <a:avLst/>
          </a:prstGeom>
        </p:spPr>
      </p:pic>
      <p:pic>
        <p:nvPicPr>
          <p:cNvPr id="14" name="图片 13" descr="/private/var/mobile/Containers/Data/Application/0D2F378F-F5F6-41E9-9AE6-412009E5CB9E/tmp/insert_image_tmp_dir/2022-08-04 16:05:56.750000.png2022-08-04 16:05:56.750000"/>
          <p:cNvPicPr>
            <a:picLocks noChangeAspect="1"/>
          </p:cNvPicPr>
          <p:nvPr>
            <p:custDataLst>
              <p:tags r:id="rId6"/>
            </p:custDataLst>
          </p:nvPr>
        </p:nvPicPr>
        <p:blipFill>
          <a:blip r:embed="rId7"/>
          <a:srcRect/>
          <a:stretch>
            <a:fillRect/>
          </a:stretch>
        </p:blipFill>
        <p:spPr>
          <a:xfrm>
            <a:off x="7603179" y="680527"/>
            <a:ext cx="3916045" cy="2085013"/>
          </a:xfrm>
          <a:prstGeom prst="rect">
            <a:avLst/>
          </a:prstGeom>
        </p:spPr>
      </p:pic>
      <p:pic>
        <p:nvPicPr>
          <p:cNvPr id="7" name="图片 6" descr="/private/var/mobile/Containers/Data/Application/0D2F378F-F5F6-41E9-9AE6-412009E5CB9E/tmp/insert_image_tmp_dir/2022-08-04 16:23:05.489000.png2022-08-04 16:23:05.489000"/>
          <p:cNvPicPr>
            <a:picLocks noChangeAspect="1"/>
          </p:cNvPicPr>
          <p:nvPr/>
        </p:nvPicPr>
        <p:blipFill>
          <a:blip r:embed="rId8"/>
          <a:srcRect/>
          <a:stretch>
            <a:fillRect/>
          </a:stretch>
        </p:blipFill>
        <p:spPr>
          <a:xfrm>
            <a:off x="290830" y="1691958"/>
            <a:ext cx="1444625" cy="2600325"/>
          </a:xfrm>
          <a:prstGeom prst="rect">
            <a:avLst/>
          </a:prstGeom>
        </p:spPr>
      </p:pic>
      <p:pic>
        <p:nvPicPr>
          <p:cNvPr id="8" name="图片 7" descr="/private/var/mobile/Containers/Data/Application/0D2F378F-F5F6-41E9-9AE6-412009E5CB9E/tmp/insert_image_tmp_dir/2022-08-04 16:27:44.202000.png2022-08-04 16:27:44.202000"/>
          <p:cNvPicPr>
            <a:picLocks noChangeAspect="1"/>
          </p:cNvPicPr>
          <p:nvPr>
            <p:custDataLst>
              <p:tags r:id="rId9"/>
            </p:custDataLst>
          </p:nvPr>
        </p:nvPicPr>
        <p:blipFill>
          <a:blip r:embed="rId10"/>
          <a:srcRect/>
          <a:stretch>
            <a:fillRect/>
          </a:stretch>
        </p:blipFill>
        <p:spPr>
          <a:xfrm>
            <a:off x="1968183" y="4170680"/>
            <a:ext cx="3705860"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Location1: Route 12</a:t>
            </a:r>
            <a:endParaRPr lang="en-US" altLang="zh-CN" dirty="0" smtClean="0">
              <a:solidFill>
                <a:schemeClr val="tx1"/>
              </a:solidFill>
            </a:endParaRPr>
          </a:p>
        </p:txBody>
      </p:sp>
      <p:sp>
        <p:nvSpPr>
          <p:cNvPr id="12" name="文本占位符 11"/>
          <p:cNvSpPr txBox="1"/>
          <p:nvPr>
            <p:custDataLst>
              <p:tags r:id="rId2"/>
            </p:custDataLst>
          </p:nvPr>
        </p:nvSpPr>
        <p:spPr>
          <a:xfrm>
            <a:off x="2285365" y="1451610"/>
            <a:ext cx="5147945" cy="2308860"/>
          </a:xfrm>
          <a:prstGeom prst="rect">
            <a:avLst/>
          </a:prstGeom>
        </p:spPr>
        <p:txBody>
          <a:bodyPr anchor="ctr" anchorCtr="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Since the third generation of </a:t>
            </a:r>
            <a:r>
              <a:rPr lang="en-US" sz="2400" dirty="0" smtClean="0">
                <a:solidFill>
                  <a:schemeClr val="tx1"/>
                </a:solidFill>
              </a:rPr>
              <a:t>Pokemon</a:t>
            </a:r>
            <a:r>
              <a:rPr sz="2400" dirty="0" smtClean="0">
                <a:solidFill>
                  <a:schemeClr val="tx1"/>
                </a:solidFill>
              </a:rPr>
              <a:t>, the </a:t>
            </a:r>
            <a:r>
              <a:rPr lang="en-US" sz="2400" dirty="0" smtClean="0">
                <a:solidFill>
                  <a:schemeClr val="tx1"/>
                </a:solidFill>
              </a:rPr>
              <a:t>Pokemon</a:t>
            </a:r>
            <a:r>
              <a:rPr sz="2400" dirty="0" smtClean="0">
                <a:solidFill>
                  <a:schemeClr val="tx1"/>
                </a:solidFill>
              </a:rPr>
              <a:t> </a:t>
            </a:r>
            <a:r>
              <a:rPr lang="en-US" sz="2400" dirty="0" smtClean="0">
                <a:solidFill>
                  <a:schemeClr val="tx1"/>
                </a:solidFill>
              </a:rPr>
              <a:t>flute </a:t>
            </a:r>
            <a:r>
              <a:rPr sz="2400" dirty="0" smtClean="0">
                <a:solidFill>
                  <a:schemeClr val="tx1"/>
                </a:solidFill>
              </a:rPr>
              <a:t>has been used to wake up the sleeping </a:t>
            </a:r>
            <a:r>
              <a:rPr lang="en-US" sz="2400" dirty="0" smtClean="0">
                <a:solidFill>
                  <a:schemeClr val="tx1"/>
                </a:solidFill>
              </a:rPr>
              <a:t>Snorlax </a:t>
            </a:r>
            <a:r>
              <a:rPr sz="2400" dirty="0" smtClean="0">
                <a:solidFill>
                  <a:schemeClr val="tx1"/>
                </a:solidFill>
              </a:rPr>
              <a:t>in the way. After the player interacts with the </a:t>
            </a:r>
            <a:r>
              <a:rPr lang="en-US" sz="2400" dirty="0" smtClean="0">
                <a:solidFill>
                  <a:schemeClr val="tx1"/>
                </a:solidFill>
              </a:rPr>
              <a:t>Snorlax</a:t>
            </a:r>
            <a:r>
              <a:rPr sz="2400" dirty="0" smtClean="0">
                <a:solidFill>
                  <a:schemeClr val="tx1"/>
                </a:solidFill>
              </a:rPr>
              <a:t> three times, the rocks in the way will break and open a path. Players can get </a:t>
            </a:r>
            <a:r>
              <a:rPr lang="en-US" sz="2400" dirty="0" smtClean="0">
                <a:solidFill>
                  <a:schemeClr val="tx1"/>
                </a:solidFill>
              </a:rPr>
              <a:t>Pokemon</a:t>
            </a:r>
            <a:r>
              <a:rPr sz="2400" dirty="0" smtClean="0">
                <a:solidFill>
                  <a:schemeClr val="tx1"/>
                </a:solidFill>
              </a:rPr>
              <a:t> flute from it and continue to move forward.</a:t>
            </a:r>
            <a:endParaRPr sz="2400" dirty="0" smtClean="0">
              <a:solidFill>
                <a:schemeClr val="tx1"/>
              </a:solidFill>
            </a:endParaRPr>
          </a:p>
        </p:txBody>
      </p:sp>
      <p:pic>
        <p:nvPicPr>
          <p:cNvPr id="10" name="图片 9" descr="/private/var/mobile/Containers/Data/Application/0D2F378F-F5F6-41E9-9AE6-412009E5CB9E/tmp/insert_image_tmp_dir/2022-08-04 17:51:18.089000.png2022-08-04 17:51:18.089000"/>
          <p:cNvPicPr>
            <a:picLocks noChangeAspect="1"/>
          </p:cNvPicPr>
          <p:nvPr>
            <p:custDataLst>
              <p:tags r:id="rId3"/>
            </p:custDataLst>
          </p:nvPr>
        </p:nvPicPr>
        <p:blipFill>
          <a:blip r:embed="rId4"/>
          <a:srcRect/>
          <a:stretch>
            <a:fillRect/>
          </a:stretch>
        </p:blipFill>
        <p:spPr>
          <a:xfrm>
            <a:off x="7624769" y="3754885"/>
            <a:ext cx="3916045" cy="2085013"/>
          </a:xfrm>
          <a:prstGeom prst="rect">
            <a:avLst/>
          </a:prstGeom>
        </p:spPr>
      </p:pic>
      <p:pic>
        <p:nvPicPr>
          <p:cNvPr id="14" name="图片 13" descr="/private/var/mobile/Containers/Data/Application/0D2F378F-F5F6-41E9-9AE6-412009E5CB9E/tmp/insert_image_tmp_dir/2022-08-04 17:45:40.859000.png2022-08-04 17:45:40.859000"/>
          <p:cNvPicPr>
            <a:picLocks noChangeAspect="1"/>
          </p:cNvPicPr>
          <p:nvPr>
            <p:custDataLst>
              <p:tags r:id="rId5"/>
            </p:custDataLst>
          </p:nvPr>
        </p:nvPicPr>
        <p:blipFill>
          <a:blip r:embed="rId6"/>
          <a:srcRect/>
          <a:stretch>
            <a:fillRect/>
          </a:stretch>
        </p:blipFill>
        <p:spPr>
          <a:xfrm>
            <a:off x="3259455" y="3898265"/>
            <a:ext cx="3225800" cy="2164715"/>
          </a:xfrm>
          <a:prstGeom prst="rect">
            <a:avLst/>
          </a:prstGeom>
        </p:spPr>
      </p:pic>
      <p:pic>
        <p:nvPicPr>
          <p:cNvPr id="2" name="图片 1" descr="2022-08-04 17:52:01.478000"/>
          <p:cNvPicPr>
            <a:picLocks noChangeAspect="1"/>
          </p:cNvPicPr>
          <p:nvPr/>
        </p:nvPicPr>
        <p:blipFill>
          <a:blip r:embed="rId7"/>
          <a:stretch>
            <a:fillRect/>
          </a:stretch>
        </p:blipFill>
        <p:spPr>
          <a:xfrm>
            <a:off x="1002030" y="2002790"/>
            <a:ext cx="1092200" cy="1092200"/>
          </a:xfrm>
          <a:prstGeom prst="rect">
            <a:avLst/>
          </a:prstGeom>
        </p:spPr>
      </p:pic>
      <p:pic>
        <p:nvPicPr>
          <p:cNvPr id="3" name="图片 2" descr="2022-08-04 17:52:22.155000"/>
          <p:cNvPicPr>
            <a:picLocks noChangeAspect="1"/>
          </p:cNvPicPr>
          <p:nvPr/>
        </p:nvPicPr>
        <p:blipFill>
          <a:blip r:embed="rId8"/>
          <a:stretch>
            <a:fillRect/>
          </a:stretch>
        </p:blipFill>
        <p:spPr>
          <a:xfrm>
            <a:off x="682625" y="4502785"/>
            <a:ext cx="1731645" cy="1731645"/>
          </a:xfrm>
          <a:prstGeom prst="rect">
            <a:avLst/>
          </a:prstGeom>
        </p:spPr>
      </p:pic>
      <p:sp>
        <p:nvSpPr>
          <p:cNvPr id="5" name="文本框 4"/>
          <p:cNvSpPr txBox="1"/>
          <p:nvPr/>
        </p:nvSpPr>
        <p:spPr>
          <a:xfrm>
            <a:off x="1002030" y="3314065"/>
            <a:ext cx="6705600" cy="1188720"/>
          </a:xfrm>
          <a:prstGeom prst="rect">
            <a:avLst/>
          </a:prstGeom>
          <a:noFill/>
        </p:spPr>
        <p:txBody>
          <a:bodyPr wrap="square" rtlCol="0">
            <a:noAutofit/>
          </a:bodyPr>
          <a:p>
            <a:pPr indent="0">
              <a:lnSpc>
                <a:spcPct val="100000"/>
              </a:lnSpc>
              <a:buNone/>
            </a:pPr>
            <a:r>
              <a:rPr lang="zh-CN" altLang="en-US" sz="6000">
                <a:latin typeface="Calibri" panose="020F0502020204030204" charset="0"/>
                <a:ea typeface="Calibri" panose="020F0502020204030204" charset="0"/>
              </a:rPr>
              <a:t>⇩</a:t>
            </a:r>
            <a:endParaRPr lang="zh-CN" altLang="en-US" sz="6000">
              <a:latin typeface="Calibri" panose="020F0502020204030204" charset="0"/>
              <a:ea typeface="Calibri" panose="020F0502020204030204" charset="0"/>
            </a:endParaRPr>
          </a:p>
        </p:txBody>
      </p:sp>
      <p:pic>
        <p:nvPicPr>
          <p:cNvPr id="6" name="图片 5" descr="/private/var/mobile/Containers/Data/Application/0D2F378F-F5F6-41E9-9AE6-412009E5CB9E/tmp/insert_image_tmp_dir/2022-08-04 18:07:55.758000.png2022-08-04 18:07:55.758000"/>
          <p:cNvPicPr>
            <a:picLocks noChangeAspect="1"/>
          </p:cNvPicPr>
          <p:nvPr>
            <p:custDataLst>
              <p:tags r:id="rId9"/>
            </p:custDataLst>
          </p:nvPr>
        </p:nvPicPr>
        <p:blipFill>
          <a:blip r:embed="rId10"/>
          <a:srcRect/>
          <a:stretch>
            <a:fillRect/>
          </a:stretch>
        </p:blipFill>
        <p:spPr>
          <a:xfrm>
            <a:off x="7625080" y="1220153"/>
            <a:ext cx="3916045"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rivate/var/mobile/Containers/Data/Application/0D2F378F-F5F6-41E9-9AE6-412009E5CB9E/tmp/insert_image_tmp_dir/2022-08-04 18:08:25.393000.png2022-08-04 18:08:25.393000"/>
          <p:cNvPicPr>
            <a:picLocks noChangeAspect="1"/>
          </p:cNvPicPr>
          <p:nvPr>
            <p:custDataLst>
              <p:tags r:id="rId1"/>
            </p:custDataLst>
          </p:nvPr>
        </p:nvPicPr>
        <p:blipFill>
          <a:blip r:embed="rId2"/>
          <a:srcRect/>
          <a:stretch>
            <a:fillRect/>
          </a:stretch>
        </p:blipFill>
        <p:spPr>
          <a:xfrm>
            <a:off x="9950450" y="306705"/>
            <a:ext cx="1144905" cy="1144905"/>
          </a:xfrm>
          <a:prstGeom prst="rect">
            <a:avLst/>
          </a:prstGeom>
        </p:spPr>
      </p:pic>
      <p:pic>
        <p:nvPicPr>
          <p:cNvPr id="7" name="图片 6" descr="/private/var/mobile/Containers/Data/Application/0D2F378F-F5F6-41E9-9AE6-412009E5CB9E/tmp/insert_image_tmp_dir/2022-08-04 18:08:20.030000.png2022-08-04 18:08:20.030000"/>
          <p:cNvPicPr>
            <a:picLocks noChangeAspect="1"/>
          </p:cNvPicPr>
          <p:nvPr>
            <p:custDataLst>
              <p:tags r:id="rId3"/>
            </p:custDataLst>
          </p:nvPr>
        </p:nvPicPr>
        <p:blipFill>
          <a:blip r:embed="rId4"/>
          <a:srcRect/>
          <a:stretch>
            <a:fillRect/>
          </a:stretch>
        </p:blipFill>
        <p:spPr>
          <a:xfrm>
            <a:off x="8651875" y="387985"/>
            <a:ext cx="1144905" cy="1144905"/>
          </a:xfrm>
          <a:prstGeom prst="rect">
            <a:avLst/>
          </a:prstGeom>
        </p:spPr>
      </p:pic>
      <p:sp>
        <p:nvSpPr>
          <p:cNvPr id="11" name="标题 1"/>
          <p:cNvSpPr txBox="1"/>
          <p:nvPr>
            <p:custDataLst>
              <p:tags r:id="rId5"/>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 David's Pokémon’s backyard</a:t>
            </a:r>
            <a:endParaRPr lang="en-US" altLang="zh-CN" dirty="0" smtClean="0">
              <a:solidFill>
                <a:schemeClr val="tx1"/>
              </a:solidFill>
            </a:endParaRPr>
          </a:p>
        </p:txBody>
      </p:sp>
      <p:sp>
        <p:nvSpPr>
          <p:cNvPr id="12" name="文本占位符 11"/>
          <p:cNvSpPr txBox="1"/>
          <p:nvPr>
            <p:custDataLst>
              <p:tags r:id="rId6"/>
            </p:custDataLst>
          </p:nvPr>
        </p:nvSpPr>
        <p:spPr>
          <a:xfrm>
            <a:off x="682625" y="3121025"/>
            <a:ext cx="5739130" cy="2088515"/>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000" dirty="0" smtClean="0">
                <a:solidFill>
                  <a:schemeClr val="tx1"/>
                </a:solidFill>
              </a:rPr>
              <a:t>Taking "Plants vs Zombies" as a reference, the shape of the Bellsprout is similar to that of the pea shooter. However, due to being parasitized by mushrooms on the back, the</a:t>
            </a:r>
            <a:r>
              <a:rPr lang="en-US" sz="2000" dirty="0" smtClean="0">
                <a:solidFill>
                  <a:schemeClr val="tx1"/>
                </a:solidFill>
              </a:rPr>
              <a:t> t</a:t>
            </a:r>
            <a:r>
              <a:rPr sz="2000" dirty="0" smtClean="0">
                <a:solidFill>
                  <a:schemeClr val="tx1"/>
                </a:solidFill>
              </a:rPr>
              <a:t>mushroom controls the body</a:t>
            </a:r>
            <a:r>
              <a:rPr lang="en-US" sz="2000" dirty="0" smtClean="0">
                <a:solidFill>
                  <a:schemeClr val="tx1"/>
                </a:solidFill>
              </a:rPr>
              <a:t> of Parasect</a:t>
            </a:r>
            <a:r>
              <a:rPr sz="2000" dirty="0" smtClean="0">
                <a:solidFill>
                  <a:schemeClr val="tx1"/>
                </a:solidFill>
              </a:rPr>
              <a:t>, and the setting is similar to a zombie. So they were used instead of pea shooters and zombies.</a:t>
            </a:r>
            <a:endParaRPr sz="2000" dirty="0" smtClean="0">
              <a:solidFill>
                <a:schemeClr val="tx1"/>
              </a:solidFill>
            </a:endParaRPr>
          </a:p>
        </p:txBody>
      </p:sp>
      <p:pic>
        <p:nvPicPr>
          <p:cNvPr id="10" name="图片 9" descr="/private/var/mobile/Containers/Data/Application/0D2F378F-F5F6-41E9-9AE6-412009E5CB9E/tmp/insert_image_tmp_dir/2022-08-04 18:10:11.476000.png2022-08-04 18:10:11.476000"/>
          <p:cNvPicPr>
            <a:picLocks noChangeAspect="1"/>
          </p:cNvPicPr>
          <p:nvPr>
            <p:custDataLst>
              <p:tags r:id="rId7"/>
            </p:custDataLst>
          </p:nvPr>
        </p:nvPicPr>
        <p:blipFill>
          <a:blip r:embed="rId8"/>
          <a:srcRect/>
          <a:stretch>
            <a:fillRect/>
          </a:stretch>
        </p:blipFill>
        <p:spPr>
          <a:xfrm>
            <a:off x="1178249" y="1235042"/>
            <a:ext cx="3916045" cy="1885950"/>
          </a:xfrm>
          <a:prstGeom prst="rect">
            <a:avLst/>
          </a:prstGeom>
        </p:spPr>
      </p:pic>
      <p:pic>
        <p:nvPicPr>
          <p:cNvPr id="14" name="图片 13" descr="/private/var/mobile/Containers/Data/Application/0D2F378F-F5F6-41E9-9AE6-412009E5CB9E/tmp/insert_image_tmp_dir/2022-08-04 18:05:47.508000.png2022-08-04 18:05:47.508000"/>
          <p:cNvPicPr>
            <a:picLocks noChangeAspect="1"/>
          </p:cNvPicPr>
          <p:nvPr>
            <p:custDataLst>
              <p:tags r:id="rId9"/>
            </p:custDataLst>
          </p:nvPr>
        </p:nvPicPr>
        <p:blipFill>
          <a:blip r:embed="rId10"/>
          <a:srcRect/>
          <a:stretch>
            <a:fillRect/>
          </a:stretch>
        </p:blipFill>
        <p:spPr>
          <a:xfrm>
            <a:off x="7797800" y="3205480"/>
            <a:ext cx="3171190" cy="1919605"/>
          </a:xfrm>
          <a:prstGeom prst="rect">
            <a:avLst/>
          </a:prstGeom>
        </p:spPr>
      </p:pic>
      <p:sp>
        <p:nvSpPr>
          <p:cNvPr id="2" name="文本占位符 11"/>
          <p:cNvSpPr txBox="1"/>
          <p:nvPr>
            <p:custDataLst>
              <p:tags r:id="rId11"/>
            </p:custDataLst>
          </p:nvPr>
        </p:nvSpPr>
        <p:spPr>
          <a:xfrm>
            <a:off x="5947410" y="1235075"/>
            <a:ext cx="5147945" cy="2087880"/>
          </a:xfrm>
          <a:prstGeom prst="rect">
            <a:avLst/>
          </a:prstGeom>
        </p:spPr>
        <p:txBody>
          <a:bodyPr anchor="ctr" anchorCtr="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solidFill>
                  <a:schemeClr val="tx1"/>
                </a:solidFill>
              </a:rPr>
              <a:t>Pokédex entries</a:t>
            </a:r>
            <a:endParaRPr lang="en-US" altLang="zh-CN" sz="1400" dirty="0" smtClean="0">
              <a:solidFill>
                <a:schemeClr val="tx1"/>
              </a:solidFill>
            </a:endParaRPr>
          </a:p>
          <a:p>
            <a:pPr marL="0" indent="0">
              <a:buNone/>
            </a:pPr>
            <a:r>
              <a:rPr lang="en-US" altLang="zh-CN" sz="1400" dirty="0" smtClean="0">
                <a:solidFill>
                  <a:schemeClr val="tx1"/>
                </a:solidFill>
              </a:rPr>
              <a:t>Yellow: </a:t>
            </a:r>
            <a:r>
              <a:rPr lang="zh-CN" altLang="en-US" sz="1400" dirty="0" smtClean="0">
                <a:solidFill>
                  <a:schemeClr val="tx1"/>
                </a:solidFill>
              </a:rPr>
              <a:t>The bug host is drained of energy by the mushrooms on its back. They appear to do all the thinking.</a:t>
            </a:r>
            <a:endParaRPr lang="zh-CN" altLang="en-US" sz="1400" dirty="0" smtClean="0">
              <a:solidFill>
                <a:schemeClr val="tx1"/>
              </a:solidFill>
            </a:endParaRPr>
          </a:p>
          <a:p>
            <a:pPr marL="0" indent="0">
              <a:buNone/>
            </a:pPr>
            <a:r>
              <a:rPr lang="en-US" altLang="zh-CN" sz="1400" dirty="0" smtClean="0">
                <a:solidFill>
                  <a:schemeClr val="tx1"/>
                </a:solidFill>
              </a:rPr>
              <a:t>Pearl: </a:t>
            </a:r>
            <a:r>
              <a:rPr lang="zh-CN" altLang="en-US" sz="1400" dirty="0" smtClean="0">
                <a:solidFill>
                  <a:schemeClr val="tx1"/>
                </a:solidFill>
              </a:rPr>
              <a:t>It is controlled by a mushroom grown larger than the bug body. It is said to prefer damp places</a:t>
            </a:r>
            <a:r>
              <a:rPr lang="en-US" altLang="zh-CN" sz="1400" dirty="0" smtClean="0">
                <a:solidFill>
                  <a:schemeClr val="tx1"/>
                </a:solidFill>
              </a:rPr>
              <a:t>.</a:t>
            </a:r>
            <a:endParaRPr lang="zh-CN" altLang="en-US" sz="1400" dirty="0" smtClean="0">
              <a:solidFill>
                <a:schemeClr val="tx1"/>
              </a:solidFill>
            </a:endParaRPr>
          </a:p>
          <a:p>
            <a:pPr marL="0" indent="0">
              <a:buNone/>
            </a:pPr>
            <a:r>
              <a:rPr lang="en-US" altLang="zh-CN" sz="1400" dirty="0" smtClean="0">
                <a:solidFill>
                  <a:schemeClr val="tx1"/>
                </a:solidFill>
              </a:rPr>
              <a:t>Ultra Sun</a:t>
            </a:r>
            <a:r>
              <a:rPr lang="zh-CN" altLang="en-US" sz="1400" dirty="0" smtClean="0">
                <a:solidFill>
                  <a:schemeClr val="tx1"/>
                </a:solidFill>
              </a:rPr>
              <a:t>：The bug is mostly dead, with the mushroom on its back having become the main body. If the mushroom comes off, the bug stops moving.</a:t>
            </a:r>
            <a:endParaRPr lang="zh-CN" altLang="en-US" sz="1400" dirty="0" smtClean="0">
              <a:solidFill>
                <a:schemeClr val="tx1"/>
              </a:solidFill>
            </a:endParaRPr>
          </a:p>
          <a:p>
            <a:pPr marL="0" indent="0">
              <a:buNone/>
            </a:pPr>
            <a:r>
              <a:rPr sz="1400" dirty="0" smtClean="0">
                <a:solidFill>
                  <a:schemeClr val="tx1"/>
                </a:solidFill>
              </a:rPr>
              <a:t>Legends: Arceus</a:t>
            </a:r>
            <a:r>
              <a:rPr lang="zh-CN" altLang="en-US" sz="1400" dirty="0" smtClean="0">
                <a:solidFill>
                  <a:schemeClr val="tx1"/>
                </a:solidFill>
              </a:rPr>
              <a:t>：Mushroom-lacking specimens of this Pokémon lie unmoving in the forest, lending credence to the hypothesis that the large mushroom is in control of Parasect's actions.</a:t>
            </a:r>
            <a:endParaRPr lang="zh-CN" altLang="en-US" sz="1400" dirty="0" smtClean="0">
              <a:solidFill>
                <a:schemeClr val="tx1"/>
              </a:solidFill>
            </a:endParaRPr>
          </a:p>
        </p:txBody>
      </p:sp>
      <p:pic>
        <p:nvPicPr>
          <p:cNvPr id="4" name="图片 3" descr="D:\SFK\programe3\sothis.pngsothis"/>
          <p:cNvPicPr>
            <a:picLocks noChangeAspect="1"/>
          </p:cNvPicPr>
          <p:nvPr>
            <p:custDataLst>
              <p:tags r:id="rId12"/>
            </p:custDataLst>
          </p:nvPr>
        </p:nvPicPr>
        <p:blipFill>
          <a:blip r:embed="rId13"/>
          <a:srcRect/>
          <a:stretch>
            <a:fillRect/>
          </a:stretch>
        </p:blipFill>
        <p:spPr>
          <a:xfrm>
            <a:off x="384181" y="4903437"/>
            <a:ext cx="1885950" cy="1885950"/>
          </a:xfrm>
          <a:prstGeom prst="rect">
            <a:avLst/>
          </a:prstGeom>
        </p:spPr>
      </p:pic>
      <p:sp>
        <p:nvSpPr>
          <p:cNvPr id="5" name="文本框 4"/>
          <p:cNvSpPr txBox="1"/>
          <p:nvPr/>
        </p:nvSpPr>
        <p:spPr>
          <a:xfrm>
            <a:off x="2518410" y="5108575"/>
            <a:ext cx="7278370" cy="1476375"/>
          </a:xfrm>
          <a:prstGeom prst="rect">
            <a:avLst/>
          </a:prstGeom>
          <a:noFill/>
        </p:spPr>
        <p:txBody>
          <a:bodyPr wrap="square" rtlCol="0">
            <a:spAutoFit/>
          </a:bodyPr>
          <a:p>
            <a:r>
              <a:rPr lang="zh-CN" altLang="en-US"/>
              <a:t>Sothis is a character from Fire Emblem: Three Houses and Fire Emblem Warriors: Three Hopes. </a:t>
            </a:r>
            <a:r>
              <a:rPr lang="en-US" altLang="zh-CN"/>
              <a:t>She can </a:t>
            </a:r>
            <a:r>
              <a:rPr lang="zh-CN" altLang="en-US"/>
              <a:t>speak directly to </a:t>
            </a:r>
            <a:r>
              <a:rPr lang="en-US" altLang="zh-CN"/>
              <a:t>the player </a:t>
            </a:r>
            <a:r>
              <a:rPr lang="zh-CN" altLang="en-US"/>
              <a:t>telepathically, </a:t>
            </a:r>
            <a:r>
              <a:rPr lang="en-US" altLang="zh-CN"/>
              <a:t>and </a:t>
            </a:r>
            <a:r>
              <a:rPr lang="zh-CN" altLang="en-US"/>
              <a:t>also grants </a:t>
            </a:r>
            <a:r>
              <a:rPr lang="en-US" altLang="zh-CN"/>
              <a:t>the player</a:t>
            </a:r>
            <a:r>
              <a:rPr lang="zh-CN" altLang="en-US"/>
              <a:t> the usage of her time manipulation power which she calls Divine Pulse.</a:t>
            </a:r>
            <a:r>
              <a:rPr lang="en-US" altLang="zh-CN"/>
              <a:t> </a:t>
            </a:r>
            <a:r>
              <a:rPr lang="zh-CN" altLang="en-US"/>
              <a:t>After the game fails, </a:t>
            </a:r>
            <a:r>
              <a:rPr lang="en-US" altLang="zh-CN"/>
              <a:t>Sothis</a:t>
            </a:r>
            <a:r>
              <a:rPr lang="zh-CN" altLang="en-US"/>
              <a:t> will also appear to help the player </a:t>
            </a:r>
            <a:r>
              <a:rPr lang="en-US" altLang="zh-CN"/>
              <a:t>re</a:t>
            </a:r>
            <a:r>
              <a:rPr lang="zh-CN" altLang="en-US"/>
              <a:t>start the game</a:t>
            </a:r>
            <a:r>
              <a:rPr lang="en-US" altLang="zh-CN"/>
              <a:t>.</a:t>
            </a:r>
            <a:endParaRPr lang="en-US" altLang="zh-CN"/>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Location:</a:t>
            </a:r>
            <a:r>
              <a:rPr lang="en-US" altLang="zh-CN" dirty="0" smtClean="0">
                <a:solidFill>
                  <a:schemeClr val="tx1"/>
                </a:solidFill>
              </a:rPr>
              <a:t> </a:t>
            </a:r>
            <a:r>
              <a:rPr dirty="0" smtClean="0">
                <a:solidFill>
                  <a:schemeClr val="tx1"/>
                </a:solidFill>
              </a:rPr>
              <a:t>Velen</a:t>
            </a:r>
            <a:endParaRPr dirty="0" smtClean="0">
              <a:solidFill>
                <a:schemeClr val="tx1"/>
              </a:solidFill>
            </a:endParaRPr>
          </a:p>
        </p:txBody>
      </p:sp>
      <p:sp>
        <p:nvSpPr>
          <p:cNvPr id="12" name="文本占位符 11"/>
          <p:cNvSpPr txBox="1"/>
          <p:nvPr>
            <p:custDataLst>
              <p:tags r:id="rId2"/>
            </p:custDataLst>
          </p:nvPr>
        </p:nvSpPr>
        <p:spPr>
          <a:xfrm>
            <a:off x="560070" y="1141730"/>
            <a:ext cx="5147945" cy="3433445"/>
          </a:xfrm>
          <a:prstGeom prst="rect">
            <a:avLst/>
          </a:prstGeom>
        </p:spPr>
        <p:txBody>
          <a:bodyPr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In Assassin's Creed , assassins are very good at the "leap of faith" from a high place. In the wizard</a:t>
            </a:r>
            <a:r>
              <a:rPr lang="en-US" sz="2400" dirty="0" smtClean="0">
                <a:solidFill>
                  <a:schemeClr val="tx1"/>
                </a:solidFill>
              </a:rPr>
              <a:t>3: wild hunt</a:t>
            </a:r>
            <a:r>
              <a:rPr sz="2400" dirty="0" smtClean="0">
                <a:solidFill>
                  <a:schemeClr val="tx1"/>
                </a:solidFill>
              </a:rPr>
              <a:t>, a few steps can kill a wizard. So I invited </a:t>
            </a:r>
            <a:r>
              <a:rPr lang="en-US" sz="2400" dirty="0" smtClean="0">
                <a:solidFill>
                  <a:schemeClr val="tx1"/>
                </a:solidFill>
              </a:rPr>
              <a:t>Ez</a:t>
            </a:r>
            <a:r>
              <a:rPr sz="2400" dirty="0" smtClean="0">
                <a:solidFill>
                  <a:schemeClr val="tx1"/>
                </a:solidFill>
              </a:rPr>
              <a:t>io and </a:t>
            </a:r>
            <a:r>
              <a:rPr lang="en-US" sz="2400" dirty="0" smtClean="0">
                <a:solidFill>
                  <a:schemeClr val="tx1"/>
                </a:solidFill>
              </a:rPr>
              <a:t>G</a:t>
            </a:r>
            <a:r>
              <a:rPr sz="2400" dirty="0" smtClean="0">
                <a:solidFill>
                  <a:schemeClr val="tx1"/>
                </a:solidFill>
              </a:rPr>
              <a:t>er</a:t>
            </a:r>
            <a:r>
              <a:rPr lang="en-US" sz="2400" dirty="0" smtClean="0">
                <a:solidFill>
                  <a:schemeClr val="tx1"/>
                </a:solidFill>
              </a:rPr>
              <a:t>al</a:t>
            </a:r>
            <a:r>
              <a:rPr sz="2400" dirty="0" smtClean="0">
                <a:solidFill>
                  <a:schemeClr val="tx1"/>
                </a:solidFill>
              </a:rPr>
              <a:t>t to have a jump</a:t>
            </a:r>
            <a:r>
              <a:rPr lang="en-US" sz="2400" dirty="0" smtClean="0">
                <a:solidFill>
                  <a:schemeClr val="tx1"/>
                </a:solidFill>
              </a:rPr>
              <a:t>ing race</a:t>
            </a:r>
            <a:r>
              <a:rPr sz="2400" dirty="0" smtClean="0">
                <a:solidFill>
                  <a:schemeClr val="tx1"/>
                </a:solidFill>
              </a:rPr>
              <a:t>. In the first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Geral</a:t>
            </a:r>
            <a:r>
              <a:rPr sz="2400" dirty="0" smtClean="0">
                <a:solidFill>
                  <a:schemeClr val="tx1"/>
                </a:solidFill>
              </a:rPr>
              <a:t>t</a:t>
            </a:r>
            <a:r>
              <a:rPr lang="en-US" sz="2400" dirty="0" smtClean="0">
                <a:solidFill>
                  <a:schemeClr val="tx1"/>
                </a:solidFill>
              </a:rPr>
              <a:t> standed higher</a:t>
            </a:r>
            <a:r>
              <a:rPr sz="2400" dirty="0" smtClean="0">
                <a:solidFill>
                  <a:schemeClr val="tx1"/>
                </a:solidFill>
              </a:rPr>
              <a:t> than </a:t>
            </a:r>
            <a:r>
              <a:rPr lang="en-US" sz="2400" dirty="0" smtClean="0">
                <a:solidFill>
                  <a:schemeClr val="tx1"/>
                </a:solidFill>
              </a:rPr>
              <a:t>Ez</a:t>
            </a:r>
            <a:r>
              <a:rPr sz="2400" dirty="0" smtClean="0">
                <a:solidFill>
                  <a:schemeClr val="tx1"/>
                </a:solidFill>
              </a:rPr>
              <a:t>io. In the second match, the two men are equal in height. In the third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Ez</a:t>
            </a:r>
            <a:r>
              <a:rPr sz="2400" dirty="0" smtClean="0">
                <a:solidFill>
                  <a:schemeClr val="tx1"/>
                </a:solidFill>
              </a:rPr>
              <a:t>io</a:t>
            </a:r>
            <a:r>
              <a:rPr lang="en-US" sz="2400" dirty="0" smtClean="0">
                <a:solidFill>
                  <a:schemeClr val="tx1"/>
                </a:solidFill>
              </a:rPr>
              <a:t> standed</a:t>
            </a:r>
            <a:r>
              <a:rPr sz="2400" dirty="0" smtClean="0">
                <a:solidFill>
                  <a:schemeClr val="tx1"/>
                </a:solidFill>
              </a:rPr>
              <a:t> higher than </a:t>
            </a:r>
            <a:r>
              <a:rPr lang="en-US" sz="2400" dirty="0" smtClean="0">
                <a:solidFill>
                  <a:schemeClr val="tx1"/>
                </a:solidFill>
              </a:rPr>
              <a:t>Geralt</a:t>
            </a:r>
            <a:r>
              <a:rPr sz="2400" dirty="0" smtClean="0">
                <a:solidFill>
                  <a:schemeClr val="tx1"/>
                </a:solidFill>
              </a:rPr>
              <a:t>. But </a:t>
            </a:r>
            <a:r>
              <a:rPr lang="en-US" sz="2400" dirty="0" smtClean="0">
                <a:solidFill>
                  <a:schemeClr val="tx1"/>
                </a:solidFill>
              </a:rPr>
              <a:t>Geralt</a:t>
            </a:r>
            <a:r>
              <a:rPr sz="2400" dirty="0" smtClean="0">
                <a:solidFill>
                  <a:schemeClr val="tx1"/>
                </a:solidFill>
              </a:rPr>
              <a:t> will </a:t>
            </a:r>
            <a:r>
              <a:rPr lang="en-US" sz="2400" dirty="0" smtClean="0">
                <a:sym typeface="+mn-ea"/>
              </a:rPr>
              <a:t>undoubtedly </a:t>
            </a:r>
            <a:r>
              <a:rPr sz="2400" dirty="0" smtClean="0">
                <a:solidFill>
                  <a:schemeClr val="tx1"/>
                </a:solidFill>
              </a:rPr>
              <a:t>lose the game</a:t>
            </a:r>
            <a:r>
              <a:rPr lang="en-US" sz="2400" dirty="0" smtClean="0">
                <a:solidFill>
                  <a:schemeClr val="tx1"/>
                </a:solidFill>
              </a:rPr>
              <a:t>.</a:t>
            </a:r>
            <a:endParaRPr lang="en-US" sz="2400" dirty="0" smtClean="0">
              <a:solidFill>
                <a:schemeClr val="tx1"/>
              </a:solidFill>
            </a:endParaRPr>
          </a:p>
        </p:txBody>
      </p:sp>
      <p:pic>
        <p:nvPicPr>
          <p:cNvPr id="10" name="图片 9" descr="/private/var/mobile/Containers/Data/Application/0D2F378F-F5F6-41E9-9AE6-412009E5CB9E/tmp/insert_image_tmp_dir/2022-08-04 18:30:44.600000.png2022-08-04 18:30:44.600000"/>
          <p:cNvPicPr>
            <a:picLocks noChangeAspect="1"/>
          </p:cNvPicPr>
          <p:nvPr>
            <p:custDataLst>
              <p:tags r:id="rId3"/>
            </p:custDataLst>
          </p:nvPr>
        </p:nvPicPr>
        <p:blipFill>
          <a:blip r:embed="rId4"/>
          <a:srcRect/>
          <a:stretch>
            <a:fillRect/>
          </a:stretch>
        </p:blipFill>
        <p:spPr>
          <a:xfrm>
            <a:off x="6310319" y="937390"/>
            <a:ext cx="3335655" cy="2085013"/>
          </a:xfrm>
          <a:prstGeom prst="rect">
            <a:avLst/>
          </a:prstGeom>
        </p:spPr>
      </p:pic>
      <p:pic>
        <p:nvPicPr>
          <p:cNvPr id="14" name="图片 13" descr="/private/var/mobile/Containers/Data/Application/0D2F378F-F5F6-41E9-9AE6-412009E5CB9E/tmp/insert_image_tmp_dir/2022-08-04 18:30:52.972000.png2022-08-04 18:30:52.972000"/>
          <p:cNvPicPr>
            <a:picLocks noChangeAspect="1"/>
          </p:cNvPicPr>
          <p:nvPr>
            <p:custDataLst>
              <p:tags r:id="rId5"/>
            </p:custDataLst>
          </p:nvPr>
        </p:nvPicPr>
        <p:blipFill>
          <a:blip r:embed="rId6"/>
          <a:srcRect/>
          <a:stretch>
            <a:fillRect/>
          </a:stretch>
        </p:blipFill>
        <p:spPr>
          <a:xfrm>
            <a:off x="6340799" y="3894734"/>
            <a:ext cx="3305175" cy="1858010"/>
          </a:xfrm>
          <a:prstGeom prst="rect">
            <a:avLst/>
          </a:prstGeom>
        </p:spPr>
      </p:pic>
      <p:pic>
        <p:nvPicPr>
          <p:cNvPr id="7" name="图片 6" descr="/private/var/mobile/Containers/Data/Application/0D2F378F-F5F6-41E9-9AE6-412009E5CB9E/tmp/insert_image_tmp_dir/2022-08-04 18:29:11.083000.png2022-08-04 18:29:11.083000"/>
          <p:cNvPicPr>
            <a:picLocks noChangeAspect="1"/>
          </p:cNvPicPr>
          <p:nvPr/>
        </p:nvPicPr>
        <p:blipFill>
          <a:blip r:embed="rId7"/>
          <a:srcRect/>
          <a:stretch>
            <a:fillRect/>
          </a:stretch>
        </p:blipFill>
        <p:spPr>
          <a:xfrm>
            <a:off x="10141268" y="679133"/>
            <a:ext cx="1443990" cy="2600325"/>
          </a:xfrm>
          <a:prstGeom prst="rect">
            <a:avLst/>
          </a:prstGeom>
        </p:spPr>
      </p:pic>
      <p:pic>
        <p:nvPicPr>
          <p:cNvPr id="8" name="图片 7" descr="/private/var/mobile/Containers/Data/Application/0D2F378F-F5F6-41E9-9AE6-412009E5CB9E/tmp/insert_image_tmp_dir/2022-08-04 18:32:10.392000.png2022-08-04 18:32:10.392000"/>
          <p:cNvPicPr>
            <a:picLocks noChangeAspect="1"/>
          </p:cNvPicPr>
          <p:nvPr>
            <p:custDataLst>
              <p:tags r:id="rId8"/>
            </p:custDataLst>
          </p:nvPr>
        </p:nvPicPr>
        <p:blipFill>
          <a:blip r:embed="rId9"/>
          <a:srcRect/>
          <a:stretch>
            <a:fillRect/>
          </a:stretch>
        </p:blipFill>
        <p:spPr>
          <a:xfrm>
            <a:off x="1403986" y="4432618"/>
            <a:ext cx="3705225" cy="1972310"/>
          </a:xfrm>
          <a:prstGeom prst="rect">
            <a:avLst/>
          </a:prstGeom>
        </p:spPr>
      </p:pic>
      <p:pic>
        <p:nvPicPr>
          <p:cNvPr id="2" name="图片 1" descr="/private/var/mobile/Containers/Data/Application/0D2F378F-F5F6-41E9-9AE6-412009E5CB9E/tmp/insert_image_tmp_dir/2022-08-04 18:29:24.138000.png2022-08-04 18:29:24.138000"/>
          <p:cNvPicPr>
            <a:picLocks noChangeAspect="1"/>
          </p:cNvPicPr>
          <p:nvPr/>
        </p:nvPicPr>
        <p:blipFill>
          <a:blip r:embed="rId10"/>
          <a:srcRect/>
          <a:stretch>
            <a:fillRect/>
          </a:stretch>
        </p:blipFill>
        <p:spPr>
          <a:xfrm>
            <a:off x="10141585" y="3523615"/>
            <a:ext cx="1443990" cy="259905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a:t>
            </a:r>
            <a:r>
              <a:rPr lang="en-US" altLang="zh-CN" dirty="0" smtClean="0">
                <a:solidFill>
                  <a:schemeClr val="tx1"/>
                </a:solidFill>
              </a:rPr>
              <a:t>n: </a:t>
            </a:r>
            <a:r>
              <a:rPr dirty="0" smtClean="0">
                <a:solidFill>
                  <a:schemeClr val="tx1"/>
                </a:solidFill>
              </a:rPr>
              <a:t>The lands between</a:t>
            </a:r>
            <a:endParaRPr dirty="0" smtClean="0">
              <a:solidFill>
                <a:schemeClr val="tx1"/>
              </a:solidFill>
            </a:endParaRPr>
          </a:p>
        </p:txBody>
      </p:sp>
      <p:sp>
        <p:nvSpPr>
          <p:cNvPr id="12" name="文本占位符 11"/>
          <p:cNvSpPr txBox="1"/>
          <p:nvPr>
            <p:custDataLst>
              <p:tags r:id="rId2"/>
            </p:custDataLst>
          </p:nvPr>
        </p:nvSpPr>
        <p:spPr>
          <a:xfrm>
            <a:off x="586105" y="1132840"/>
            <a:ext cx="5147945" cy="2944495"/>
          </a:xfrm>
          <a:prstGeom prst="rect">
            <a:avLst/>
          </a:prstGeom>
        </p:spPr>
        <p:txBody>
          <a:bodyPr anchor="ctr"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The player becomes a  tarnished in Eld</a:t>
            </a:r>
            <a:r>
              <a:rPr lang="en-US" sz="2400" dirty="0" smtClean="0">
                <a:solidFill>
                  <a:schemeClr val="tx1"/>
                </a:solidFill>
              </a:rPr>
              <a:t>e</a:t>
            </a:r>
            <a:r>
              <a:rPr sz="2400" dirty="0" smtClean="0">
                <a:solidFill>
                  <a:schemeClr val="tx1"/>
                </a:solidFill>
              </a:rPr>
              <a:t>n </a:t>
            </a:r>
            <a:r>
              <a:rPr lang="en-US" sz="2400" dirty="0" smtClean="0">
                <a:solidFill>
                  <a:schemeClr val="tx1"/>
                </a:solidFill>
              </a:rPr>
              <a:t>R</a:t>
            </a:r>
            <a:r>
              <a:rPr sz="2400" dirty="0" smtClean="0">
                <a:solidFill>
                  <a:schemeClr val="tx1"/>
                </a:solidFill>
              </a:rPr>
              <a:t>ing and meets a woman who calls herself Melina.</a:t>
            </a:r>
            <a:r>
              <a:rPr lang="en-US" sz="2400" dirty="0" smtClean="0">
                <a:solidFill>
                  <a:schemeClr val="tx1"/>
                </a:solidFill>
              </a:rPr>
              <a:t>  She will entrust players to help her burn the Erdtree. The player can choose to let herself burn, or accept the blessing of three fingers and burn yourself instead of Melina.  The scene simulates the location of the Erdtree - the royal city of lodel.</a:t>
            </a:r>
            <a:r>
              <a:rPr sz="2400" dirty="0" smtClean="0">
                <a:solidFill>
                  <a:schemeClr val="tx1"/>
                </a:solidFill>
              </a:rPr>
              <a:t> The scene simulates the location of the </a:t>
            </a:r>
            <a:r>
              <a:rPr lang="en-US" sz="2400" dirty="0" smtClean="0">
                <a:solidFill>
                  <a:schemeClr val="tx1"/>
                </a:solidFill>
              </a:rPr>
              <a:t>Erdt</a:t>
            </a:r>
            <a:r>
              <a:rPr sz="2400" dirty="0" smtClean="0">
                <a:solidFill>
                  <a:schemeClr val="tx1"/>
                </a:solidFill>
              </a:rPr>
              <a:t>ree -Leyndell, Royal Capital</a:t>
            </a:r>
            <a:r>
              <a:rPr lang="en-US" sz="2400" dirty="0" smtClean="0">
                <a:solidFill>
                  <a:schemeClr val="tx1"/>
                </a:solidFill>
              </a:rPr>
              <a:t>. </a:t>
            </a:r>
            <a:r>
              <a:rPr sz="2400" dirty="0" smtClean="0">
                <a:solidFill>
                  <a:schemeClr val="tx1"/>
                </a:solidFill>
              </a:rPr>
              <a:t>After burning the </a:t>
            </a:r>
            <a:r>
              <a:rPr lang="en-US" sz="2400" dirty="0" smtClean="0">
                <a:solidFill>
                  <a:schemeClr val="tx1"/>
                </a:solidFill>
              </a:rPr>
              <a:t>Erd</a:t>
            </a:r>
            <a:r>
              <a:rPr sz="2400" dirty="0" smtClean="0">
                <a:solidFill>
                  <a:schemeClr val="tx1"/>
                </a:solidFill>
              </a:rPr>
              <a:t>tree, the game also came to </a:t>
            </a:r>
            <a:r>
              <a:rPr lang="en-US" sz="2400" dirty="0" smtClean="0">
                <a:solidFill>
                  <a:schemeClr val="tx1"/>
                </a:solidFill>
              </a:rPr>
              <a:t>the</a:t>
            </a:r>
            <a:r>
              <a:rPr sz="2400" dirty="0" smtClean="0">
                <a:solidFill>
                  <a:schemeClr val="tx1"/>
                </a:solidFill>
              </a:rPr>
              <a:t> end.</a:t>
            </a:r>
            <a:endParaRPr sz="2400" dirty="0" smtClean="0">
              <a:solidFill>
                <a:schemeClr val="tx1"/>
              </a:solidFill>
            </a:endParaRPr>
          </a:p>
        </p:txBody>
      </p:sp>
      <p:pic>
        <p:nvPicPr>
          <p:cNvPr id="10" name="图片 9" descr="/private/var/mobile/Containers/Data/Application/0D2F378F-F5F6-41E9-9AE6-412009E5CB9E/tmp/insert_image_tmp_dir/2022-08-04 18:50:00.705000.png2022-08-04 18:50:00.705000"/>
          <p:cNvPicPr>
            <a:picLocks noChangeAspect="1"/>
          </p:cNvPicPr>
          <p:nvPr>
            <p:custDataLst>
              <p:tags r:id="rId3"/>
            </p:custDataLst>
          </p:nvPr>
        </p:nvPicPr>
        <p:blipFill>
          <a:blip r:embed="rId4"/>
          <a:srcRect/>
          <a:stretch>
            <a:fillRect/>
          </a:stretch>
        </p:blipFill>
        <p:spPr>
          <a:xfrm>
            <a:off x="6326194" y="1132970"/>
            <a:ext cx="3334385" cy="2085013"/>
          </a:xfrm>
          <a:prstGeom prst="rect">
            <a:avLst/>
          </a:prstGeom>
        </p:spPr>
      </p:pic>
      <p:pic>
        <p:nvPicPr>
          <p:cNvPr id="14" name="图片 13" descr="/private/var/mobile/Containers/Data/Application/0D2F378F-F5F6-41E9-9AE6-412009E5CB9E/tmp/insert_image_tmp_dir/2022-08-04 18:49:53.877000.png2022-08-04 18:49:53.877000"/>
          <p:cNvPicPr>
            <a:picLocks noChangeAspect="1"/>
          </p:cNvPicPr>
          <p:nvPr>
            <p:custDataLst>
              <p:tags r:id="rId5"/>
            </p:custDataLst>
          </p:nvPr>
        </p:nvPicPr>
        <p:blipFill>
          <a:blip r:embed="rId6"/>
          <a:srcRect/>
          <a:stretch>
            <a:fillRect/>
          </a:stretch>
        </p:blipFill>
        <p:spPr>
          <a:xfrm>
            <a:off x="6342069" y="3894734"/>
            <a:ext cx="3302635" cy="1858010"/>
          </a:xfrm>
          <a:prstGeom prst="rect">
            <a:avLst/>
          </a:prstGeom>
        </p:spPr>
      </p:pic>
      <p:pic>
        <p:nvPicPr>
          <p:cNvPr id="7" name="图片 6" descr="/private/var/mobile/Containers/Data/Application/0D2F378F-F5F6-41E9-9AE6-412009E5CB9E/tmp/insert_image_tmp_dir/2022-08-04 18:48:52.186000.png2022-08-04 18:48:52.186000"/>
          <p:cNvPicPr>
            <a:picLocks noChangeAspect="1"/>
          </p:cNvPicPr>
          <p:nvPr/>
        </p:nvPicPr>
        <p:blipFill>
          <a:blip r:embed="rId7"/>
          <a:srcRect/>
          <a:stretch>
            <a:fillRect/>
          </a:stretch>
        </p:blipFill>
        <p:spPr>
          <a:xfrm>
            <a:off x="10141268" y="679768"/>
            <a:ext cx="1443990" cy="2599055"/>
          </a:xfrm>
          <a:prstGeom prst="rect">
            <a:avLst/>
          </a:prstGeom>
        </p:spPr>
      </p:pic>
      <p:pic>
        <p:nvPicPr>
          <p:cNvPr id="8" name="图片 7" descr="D:\SFK\programe3\Snipaste_2022-08-09_16-08-15.pngSnipaste_2022-08-09_16-08-15"/>
          <p:cNvPicPr>
            <a:picLocks noChangeAspect="1"/>
          </p:cNvPicPr>
          <p:nvPr>
            <p:custDataLst>
              <p:tags r:id="rId8"/>
            </p:custDataLst>
          </p:nvPr>
        </p:nvPicPr>
        <p:blipFill>
          <a:blip r:embed="rId9"/>
          <a:srcRect/>
          <a:stretch>
            <a:fillRect/>
          </a:stretch>
        </p:blipFill>
        <p:spPr>
          <a:xfrm>
            <a:off x="1192213" y="3979228"/>
            <a:ext cx="3704590" cy="1802130"/>
          </a:xfrm>
          <a:prstGeom prst="rect">
            <a:avLst/>
          </a:prstGeom>
        </p:spPr>
      </p:pic>
      <p:pic>
        <p:nvPicPr>
          <p:cNvPr id="2" name="图片 1" descr="/private/var/mobile/Containers/Data/Application/0D2F378F-F5F6-41E9-9AE6-412009E5CB9E/tmp/insert_image_tmp_dir/2022-08-04 18:49:19.680000.png2022-08-04 18:49:19.680000"/>
          <p:cNvPicPr>
            <a:picLocks noChangeAspect="1"/>
          </p:cNvPicPr>
          <p:nvPr/>
        </p:nvPicPr>
        <p:blipFill>
          <a:blip r:embed="rId10"/>
          <a:srcRect/>
          <a:stretch>
            <a:fillRect/>
          </a:stretch>
        </p:blipFill>
        <p:spPr>
          <a:xfrm>
            <a:off x="9646285" y="3610610"/>
            <a:ext cx="2141855" cy="214185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0.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1.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12.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3.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14.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456,&quot;width&quot;:2456}"/>
</p:tagLst>
</file>

<file path=ppt/tags/tag15.xml><?xml version="1.0" encoding="utf-8"?>
<p:tagLst xmlns:p="http://schemas.openxmlformats.org/presentationml/2006/main">
  <p:tag name="KSO_WM_UNIT_PLACING_PICTURE_USER_VIEWPORT" val="{&quot;height&quot;:2275,&quot;width&quot;:2275}"/>
</p:tagLst>
</file>

<file path=ppt/tags/tag16.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7.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18.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19.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3283.4850393700785,&quot;width&quot;:5423}"/>
</p:tagLst>
</file>

<file path=ppt/tags/tag2.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0.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1.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22.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23.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24.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5.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26.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27.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28.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29.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3.xml><?xml version="1.0" encoding="utf-8"?>
<p:tagLst xmlns:p="http://schemas.openxmlformats.org/presentationml/2006/main">
  <p:tag name="KSO_WM_TAG_VERSION" val="1.0"/>
  <p:tag name="KSO_WM_TEMPLATE_CATEGORY" val="preset"/>
  <p:tag name="KSO_WM_TEMPLATE_INDEX" val="201"/>
  <p:tag name="KSO_WM_UNIT_TYPE" val="f"/>
  <p:tag name="KSO_WM_UNIT_INDEX" val="2"/>
  <p:tag name="KSO_WM_UNIT_ID" val="150995211*f*2"/>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0.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1.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32.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3.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4.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35.xml><?xml version="1.0" encoding="utf-8"?>
<p:tagLst xmlns:p="http://schemas.openxmlformats.org/presentationml/2006/main">
  <p:tag name="COMMONDATA" val="eyJoZGlkIjoiN2Y3ZTc4MDQ5YTBkYWZmZWNkZGVjNGU5OGMxMmFlYjEifQ=="/>
</p:tagLst>
</file>

<file path=ppt/tags/tag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5.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6.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7.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8.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9.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2968</Words>
  <Application>WPS 演示</Application>
  <PresentationFormat>宽屏</PresentationFormat>
  <Paragraphs>32</Paragraphs>
  <Slides>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vt:i4>
      </vt:variant>
    </vt:vector>
  </HeadingPairs>
  <TitlesOfParts>
    <vt:vector size="14" baseType="lpstr">
      <vt:lpstr>Arial</vt:lpstr>
      <vt:lpstr>宋体</vt:lpstr>
      <vt:lpstr>Wingdings</vt:lpstr>
      <vt:lpstr>Calibri</vt:lpstr>
      <vt:lpstr>Calibri Light</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kurozi</dc:creator>
  <cp:lastModifiedBy>kurozi</cp:lastModifiedBy>
  <cp:revision>495</cp:revision>
  <dcterms:created xsi:type="dcterms:W3CDTF">1900-01-01T00:00:00Z</dcterms:created>
  <dcterms:modified xsi:type="dcterms:W3CDTF">2022-08-09T09:45:18Z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6E41B1A0A5CF2F65D17CEB62E0741A0C</vt:lpwstr>
  </property>
</Properties>
</file>